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1A9B-ED56-49ED-B62C-97696D07FAF1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D98-F5D4-4F51-AA13-BD1F8745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6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21A9B-ED56-49ED-B62C-97696D07FAF1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7D98-F5D4-4F51-AA13-BD1F87458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2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Bronchų astma ir fizinė veikla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2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Treniruotė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Profesionalus sportas ir BA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9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7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Tyrimai su šunimis (Freed 1990)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4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Tyrimai su žmonėmis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6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Baseinai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4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GB" smtClean="0"/>
              <a:t>!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0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z="4000" smtClean="0"/>
              <a:t>Kvėpavimo takų epitelio pažeidimo mechanizmas</a:t>
            </a:r>
            <a:endParaRPr lang="en-US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3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Trumpalaikiai efektai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Bronchų astma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2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Ilgalaikiai efektai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                  Profilaktika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7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Baseinas </a:t>
            </a:r>
            <a:r>
              <a:rPr lang="lt-LT" i="1" smtClean="0">
                <a:solidFill>
                  <a:srgbClr val="FF3300"/>
                </a:solidFill>
              </a:rPr>
              <a:t>NCl</a:t>
            </a:r>
            <a:r>
              <a:rPr lang="lt-LT" i="1" baseline="-25000" smtClean="0">
                <a:solidFill>
                  <a:srgbClr val="FF3300"/>
                </a:solidFill>
              </a:rPr>
              <a:t>3</a:t>
            </a:r>
            <a:r>
              <a:rPr lang="lt-LT" i="1" baseline="-25000" smtClean="0"/>
              <a:t> </a:t>
            </a:r>
            <a:endParaRPr lang="en-US" i="1" baseline="-25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2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O</a:t>
            </a:r>
            <a:r>
              <a:rPr lang="lt-LT" baseline="-25000" smtClean="0"/>
              <a:t>3</a:t>
            </a:r>
            <a:r>
              <a:rPr lang="lt-LT" smtClean="0"/>
              <a:t> ir NO</a:t>
            </a:r>
            <a:r>
              <a:rPr lang="lt-LT" baseline="-25000" smtClean="0"/>
              <a:t>x ir kt</a:t>
            </a:r>
            <a:endParaRPr lang="en-US" baseline="-25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Saugumo priemonės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6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Dažniausi bronchų astmos požymiai 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2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Dusulio priepuolius gali sukelti 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8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Diagnostika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5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Gydymas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4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Priepuolio metu 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2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>
                <a:solidFill>
                  <a:srgbClr val="FF3300"/>
                </a:solidFill>
              </a:rPr>
              <a:t>!(</a:t>
            </a:r>
            <a:r>
              <a:rPr lang="lt-LT" smtClean="0">
                <a:solidFill>
                  <a:srgbClr val="FF3300"/>
                </a:solidFill>
              </a:rPr>
              <a:t>?</a:t>
            </a:r>
            <a:r>
              <a:rPr lang="ru-RU" smtClean="0">
                <a:solidFill>
                  <a:srgbClr val="FF3300"/>
                </a:solidFill>
              </a:rPr>
              <a:t>)</a:t>
            </a:r>
            <a:endParaRPr lang="en-US">
              <a:solidFill>
                <a:srgbClr val="FF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2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smtClean="0"/>
              <a:t>Kontraindikacijos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4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Bronchų astma ir fizinė veikla</vt:lpstr>
      <vt:lpstr>Bronchų astma</vt:lpstr>
      <vt:lpstr>Dažniausi bronchų astmos požymiai </vt:lpstr>
      <vt:lpstr>Dusulio priepuolius gali sukelti </vt:lpstr>
      <vt:lpstr>Diagnostika</vt:lpstr>
      <vt:lpstr>Gydymas</vt:lpstr>
      <vt:lpstr>Priepuolio metu </vt:lpstr>
      <vt:lpstr>!(?)</vt:lpstr>
      <vt:lpstr>Kontraindikacijos</vt:lpstr>
      <vt:lpstr>Treniruotė</vt:lpstr>
      <vt:lpstr>Profesionalus sportas ir BA</vt:lpstr>
      <vt:lpstr>PowerPoint Presentation</vt:lpstr>
      <vt:lpstr>PowerPoint Presentation</vt:lpstr>
      <vt:lpstr>Tyrimai su šunimis (Freed 1990)</vt:lpstr>
      <vt:lpstr>Tyrimai su žmonėmis</vt:lpstr>
      <vt:lpstr>Baseinai</vt:lpstr>
      <vt:lpstr>!</vt:lpstr>
      <vt:lpstr>Kvėpavimo takų epitelio pažeidimo mechanizmas</vt:lpstr>
      <vt:lpstr>Trumpalaikiai efektai</vt:lpstr>
      <vt:lpstr>Ilgalaikiai efektai</vt:lpstr>
      <vt:lpstr>                  Profilaktika</vt:lpstr>
      <vt:lpstr>Baseinas NCl3 </vt:lpstr>
      <vt:lpstr>O3 ir NOx ir kt</vt:lpstr>
      <vt:lpstr>Saugumo priemonės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Bronchų astma ir fizinė veikla</dc:title>
  <dc:creator>Alma Kajėnienė</dc:creator>
  <cp:lastModifiedBy>Alma Kajėnienė</cp:lastModifiedBy>
  <cp:revision>1</cp:revision>
  <dcterms:created xsi:type="dcterms:W3CDTF">2016-11-03T15:43:28Z</dcterms:created>
  <dcterms:modified xsi:type="dcterms:W3CDTF">2016-11-03T15:43:29Z</dcterms:modified>
</cp:coreProperties>
</file>