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8C18-194F-4487-A3B2-AF0A849D0835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948B-0A19-404F-BAD6-949ABE31E6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3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28C18-194F-4487-A3B2-AF0A849D0835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948B-0A19-404F-BAD6-949ABE31E6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en-US" altLang="en-US" sz="48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Sportas ir imunin</a:t>
            </a:r>
            <a:r>
              <a:rPr lang="lt-LT" altLang="en-US" sz="48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ė sistema</a:t>
            </a:r>
            <a:r>
              <a:rPr lang="en-GB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Dr. Alma Kajėniėnė</a:t>
            </a:r>
            <a:r>
              <a:rPr lang="en-US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Kauno sporto medicinos centras</a:t>
            </a:r>
            <a:r>
              <a:rPr lang="lt-LT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lt-LT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LSMU MA Sporto institutas</a:t>
            </a:r>
            <a:r>
              <a:rPr lang="en-GB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lt-LT" altLang="en-US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LAFA Medicinos komisija</a:t>
            </a:r>
            <a:r>
              <a:rPr lang="en-GB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endParaRPr lang="en-GB" alt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,,Atviro lango’’ teorija</a:t>
            </a:r>
            <a:endParaRPr lang="fr-FR" altLang="en-US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8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b="1" u="sng" smtClean="0">
                <a:solidFill>
                  <a:srgbClr val="66FF33"/>
                </a:solidFill>
                <a:latin typeface="Times New Roman" panose="02020603050405020304" pitchFamily="18" charset="0"/>
              </a:rPr>
              <a:t>KLAUSIMAS Nr.2</a:t>
            </a:r>
            <a:r>
              <a:rPr lang="fr-FR" altLang="en-US" b="1" u="sng" smtClean="0">
                <a:solidFill>
                  <a:srgbClr val="66FF33"/>
                </a:solidFill>
                <a:latin typeface="Times New Roman" panose="02020603050405020304" pitchFamily="18" charset="0"/>
              </a:rPr>
              <a:t>				</a:t>
            </a:r>
            <a:endParaRPr lang="fr-FR" altLang="en-US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altLang="en-US" smtClean="0"/>
              <a:t>Ryšys tarp fizinio krūvio ir infekcijų rizikos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b="1" u="sng" smtClean="0">
                <a:solidFill>
                  <a:srgbClr val="66FF33"/>
                </a:solidFill>
                <a:latin typeface="Times New Roman" panose="02020603050405020304" pitchFamily="18" charset="0"/>
              </a:rPr>
              <a:t>KLAUSIMAS Nr.</a:t>
            </a:r>
            <a:r>
              <a:rPr lang="en-US" altLang="en-US" b="1" u="sng" smtClean="0">
                <a:solidFill>
                  <a:srgbClr val="66FF33"/>
                </a:solidFill>
                <a:latin typeface="Times New Roman" panose="02020603050405020304" pitchFamily="18" charset="0"/>
              </a:rPr>
              <a:t>3</a:t>
            </a:r>
            <a:r>
              <a:rPr lang="fr-FR" altLang="en-US" b="1" u="sng" smtClean="0">
                <a:solidFill>
                  <a:srgbClr val="66FF33"/>
                </a:solidFill>
                <a:latin typeface="Times New Roman" panose="02020603050405020304" pitchFamily="18" charset="0"/>
              </a:rPr>
              <a:t>				</a:t>
            </a:r>
            <a:endParaRPr lang="fr-FR" altLang="en-US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9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z="40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Taip</a:t>
            </a:r>
            <a:endParaRPr lang="fr-FR" altLang="en-US" sz="4000" b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3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z="3200" smtClean="0">
                <a:solidFill>
                  <a:srgbClr val="FFFF00"/>
                </a:solidFill>
                <a:latin typeface="IAAF Sans Bold"/>
              </a:rPr>
              <a:t>Sportavimas sergant </a:t>
            </a:r>
            <a:r>
              <a:rPr lang="fr-FR" altLang="en-US" sz="3200" smtClean="0">
                <a:solidFill>
                  <a:srgbClr val="FFFF00"/>
                </a:solidFill>
                <a:latin typeface="IAAF Sans Bold"/>
              </a:rPr>
              <a:t>?</a:t>
            </a:r>
            <a:endParaRPr lang="fr-FR" altLang="en-US" sz="3200" smtClean="0">
              <a:solidFill>
                <a:srgbClr val="FFFF00"/>
              </a:solidFill>
              <a:latin typeface="IAAF Sans Bol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4000" smtClean="0"/>
              <a:t>Ar tai tikrai problema?</a:t>
            </a:r>
            <a:endParaRPr lang="en-GB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smtClean="0">
                <a:solidFill>
                  <a:schemeClr val="accent2"/>
                </a:solidFill>
              </a:rPr>
              <a:t>Rule 52</a:t>
            </a:r>
            <a:br>
              <a:rPr lang="en-US" altLang="en-US" sz="4000" b="1" smtClean="0">
                <a:solidFill>
                  <a:schemeClr val="accent2"/>
                </a:solidFill>
              </a:rPr>
            </a:br>
            <a:r>
              <a:rPr lang="en-US" altLang="en-US" smtClean="0">
                <a:solidFill>
                  <a:schemeClr val="accent2"/>
                </a:solidFill>
              </a:rPr>
              <a:t/>
            </a:r>
            <a:br>
              <a:rPr lang="en-US" altLang="en-US" smtClean="0">
                <a:solidFill>
                  <a:schemeClr val="accent2"/>
                </a:solidFill>
              </a:rPr>
            </a:br>
            <a:endParaRPr lang="en-US" altLang="en-US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05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2800" smtClean="0"/>
              <a:t>Kaip citokinai veikia ūmaus uždegimo fazėje?</a:t>
            </a:r>
            <a:endParaRPr lang="en-GB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04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4000" smtClean="0"/>
              <a:t>Kas atsitinka?</a:t>
            </a:r>
            <a:endParaRPr lang="en-GB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0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z="36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Treniravimosi sergant rizika</a:t>
            </a:r>
            <a:endParaRPr lang="fr-FR" altLang="en-US" sz="360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4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z="4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 rizika</a:t>
            </a:r>
            <a:endParaRPr lang="fr-FR" altLang="en-US" sz="40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16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alt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iokarditas</a:t>
            </a:r>
            <a:endParaRPr lang="fr-FR" altLang="en-US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77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5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z="4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 rizika</a:t>
            </a:r>
            <a:endParaRPr lang="fr-FR" altLang="en-US" sz="400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4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z="4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 rizika</a:t>
            </a:r>
            <a:endParaRPr lang="fr-FR" altLang="en-US" sz="400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69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Ar gali maisto papildai įtakoti imuninę sistemą</a:t>
            </a:r>
            <a:r>
              <a:rPr lang="fr-FR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lt-LT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statement. Part Two: Maintaining immune health. </a:t>
            </a:r>
            <a:br>
              <a:rPr lang="lt-LT" alt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Walsh N.P., Gleeson M., Pyne D. B., Nieman D. C. at all.</a:t>
            </a:r>
            <a:r>
              <a:rPr lang="lt-LT" alt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alt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 vol.17 2011</a:t>
            </a:r>
            <a:endParaRPr lang="fr-FR" altLang="en-US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lt-LT" sz="3600" b="1" smtClean="0">
                <a:solidFill>
                  <a:schemeClr val="accent2"/>
                </a:solidFill>
              </a:rPr>
              <a:t>Profilaktinių sveikatos patikrinimų nauda</a:t>
            </a:r>
            <a:r>
              <a:rPr lang="en-US" sz="3600" b="1" smtClean="0">
                <a:solidFill>
                  <a:schemeClr val="accent2"/>
                </a:solidFill>
              </a:rPr>
              <a:t/>
            </a:r>
            <a:br>
              <a:rPr lang="en-US" sz="3600" b="1" smtClean="0">
                <a:solidFill>
                  <a:schemeClr val="accent2"/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z="3675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971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91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0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8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1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03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40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Pagrindinės rekomendacijos, kaip išsaugoti  sveikatą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62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Pagrindinės rekomendacijos, kaip išsaugoti sveikatą</a:t>
            </a:r>
            <a:endParaRPr lang="en-GB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84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Praktiniai patarimai, </a:t>
            </a:r>
            <a:r>
              <a:rPr lang="lt-LT" altLang="en-US" sz="4000" smtClean="0"/>
              <a:t>kaip </a:t>
            </a:r>
            <a:r>
              <a:rPr lang="en-US" altLang="en-US" sz="4000" smtClean="0"/>
              <a:t>išvengti infekcinių ligų: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3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130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Praktiniai patarimai, kaip</a:t>
            </a:r>
            <a:r>
              <a:rPr lang="lt-LT" altLang="en-US" sz="3200" smtClean="0"/>
              <a:t> sportininkams</a:t>
            </a:r>
            <a:r>
              <a:rPr lang="en-US" altLang="en-US" sz="3200" smtClean="0"/>
              <a:t> </a:t>
            </a:r>
            <a:br>
              <a:rPr lang="en-US" altLang="en-US" sz="3200" smtClean="0"/>
            </a:br>
            <a:r>
              <a:rPr lang="en-US" altLang="en-US" sz="3200" smtClean="0"/>
              <a:t>išvengti infekcinių ligų:</a:t>
            </a:r>
            <a:endParaRPr lang="en-GB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3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Praktiniai patarimai, kaip</a:t>
            </a:r>
            <a:r>
              <a:rPr lang="lt-LT" altLang="en-US" sz="3200" smtClean="0"/>
              <a:t> sportininkams</a:t>
            </a:r>
            <a:r>
              <a:rPr lang="en-US" altLang="en-US" sz="3200" smtClean="0"/>
              <a:t> </a:t>
            </a:r>
            <a:br>
              <a:rPr lang="en-US" altLang="en-US" sz="3200" smtClean="0"/>
            </a:br>
            <a:r>
              <a:rPr lang="en-US" altLang="en-US" sz="3200" smtClean="0"/>
              <a:t>išvengti infekcinių ligų:</a:t>
            </a:r>
            <a:endParaRPr lang="en-GB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4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27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Praktiniai patarimai, kaip sportininkams </a:t>
            </a:r>
            <a:br>
              <a:rPr lang="en-US" altLang="en-US" sz="3200" smtClean="0"/>
            </a:br>
            <a:r>
              <a:rPr lang="en-US" altLang="en-US" sz="3200" smtClean="0"/>
              <a:t>išvengti infekcinių ligų:</a:t>
            </a:r>
            <a:endParaRPr lang="en-US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9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Praktiniai patarimai, kaip</a:t>
            </a:r>
            <a:r>
              <a:rPr lang="lt-LT" altLang="en-US" sz="3200" smtClean="0"/>
              <a:t> sportininkams</a:t>
            </a:r>
            <a:r>
              <a:rPr lang="en-US" altLang="en-US" sz="3200" smtClean="0"/>
              <a:t> </a:t>
            </a:r>
            <a:br>
              <a:rPr lang="en-US" altLang="en-US" sz="3200" smtClean="0"/>
            </a:br>
            <a:r>
              <a:rPr lang="en-US" altLang="en-US" sz="3200" smtClean="0"/>
              <a:t>išvengti infekcinių ligų:</a:t>
            </a:r>
            <a:endParaRPr lang="en-GB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9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72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Praktiniai patarimai, kaip sportininkams </a:t>
            </a:r>
            <a:br>
              <a:rPr lang="en-US" altLang="en-US" sz="3200" smtClean="0"/>
            </a:br>
            <a:r>
              <a:rPr lang="en-US" altLang="en-US" sz="3200" smtClean="0"/>
              <a:t>išvengti infekcinių ligų:</a:t>
            </a:r>
            <a:endParaRPr lang="en-US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49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Praktiniai patarimai, kaip sportininkams </a:t>
            </a:r>
            <a:br>
              <a:rPr lang="en-US" altLang="en-US" sz="3200" smtClean="0"/>
            </a:br>
            <a:r>
              <a:rPr lang="en-US" altLang="en-US" sz="3200" smtClean="0"/>
              <a:t>išvengti infekcinių ligų:</a:t>
            </a:r>
            <a:endParaRPr lang="en-US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Praktiniai patarimai, kaip sportininkams </a:t>
            </a:r>
            <a:br>
              <a:rPr lang="en-US" altLang="en-US" sz="3200" smtClean="0"/>
            </a:br>
            <a:r>
              <a:rPr lang="en-US" altLang="en-US" sz="3200" smtClean="0"/>
              <a:t>išvengti infekcinių ligų</a:t>
            </a:r>
            <a:r>
              <a:rPr lang="en-US" altLang="en-US" smtClean="0"/>
              <a:t>: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18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Praktiniai patarimai, kaip sportininkams </a:t>
            </a:r>
            <a:br>
              <a:rPr lang="en-US" altLang="en-US" sz="3200" smtClean="0"/>
            </a:br>
            <a:r>
              <a:rPr lang="en-US" altLang="en-US" sz="3200" smtClean="0"/>
              <a:t>išvengti infekcinių ligų:</a:t>
            </a:r>
            <a:endParaRPr lang="en-GB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7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2400" smtClean="0"/>
              <a:t>Kas yra imuninė sistema</a:t>
            </a:r>
            <a:endParaRPr lang="en-GB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00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mtClean="0">
                <a:latin typeface="IAAF Sans Bold"/>
              </a:rPr>
              <a:t>Sportas ir imuninė sistema</a:t>
            </a:r>
            <a:endParaRPr lang="en-US" altLang="en-US" smtClean="0">
              <a:latin typeface="IAAF Sans Bol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9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4800" b="1" u="sng" smtClean="0">
                <a:solidFill>
                  <a:srgbClr val="92D050"/>
                </a:solidFill>
                <a:latin typeface="Times New Roman" panose="02020603050405020304" pitchFamily="18" charset="0"/>
              </a:rPr>
              <a:t>KLAUSIMAS Nr. 1</a:t>
            </a:r>
            <a:r>
              <a:rPr lang="fr-FR" altLang="en-US" sz="4800" b="1" u="sng" smtClean="0">
                <a:solidFill>
                  <a:srgbClr val="92D050"/>
                </a:solidFill>
                <a:latin typeface="Times New Roman" panose="02020603050405020304" pitchFamily="18" charset="0"/>
              </a:rPr>
              <a:t>	</a:t>
            </a:r>
            <a:r>
              <a:rPr lang="en-GB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lang="lt-LT" altLang="en-US" sz="2400" b="1" smtClean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lt-LT" altLang="en-US" sz="32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Koks yra vienkartinio fizinio krūvio poveikis imuninei sistemai</a:t>
            </a:r>
            <a:r>
              <a:rPr lang="fr-FR" altLang="en-US" sz="32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  <a:endParaRPr lang="en-GB" alt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5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7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(4:3)</PresentationFormat>
  <Paragraphs>32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IAAF Sans Bold</vt:lpstr>
      <vt:lpstr>Times New Roman</vt:lpstr>
      <vt:lpstr>Office Theme</vt:lpstr>
      <vt:lpstr>   Sportas ir imuninė sistema     Dr. Alma Kajėniėnė Kauno sporto medicinos centras LSMU MA Sporto institutas LAFA Medicinos komisija </vt:lpstr>
      <vt:lpstr>Rule 52  </vt:lpstr>
      <vt:lpstr>Profilaktinių sveikatos patikrinimų nauda   </vt:lpstr>
      <vt:lpstr>PowerPoint Presentation</vt:lpstr>
      <vt:lpstr>Kas yra imuninė sistema</vt:lpstr>
      <vt:lpstr>PowerPoint Presentation</vt:lpstr>
      <vt:lpstr>   KLAUSIMAS Nr. 1      Koks yra vienkartinio fizinio krūvio poveikis imuninei sistemai?</vt:lpstr>
      <vt:lpstr>PowerPoint Presentation</vt:lpstr>
      <vt:lpstr>PowerPoint Presentation</vt:lpstr>
      <vt:lpstr>PowerPoint Presentation</vt:lpstr>
      <vt:lpstr>,,Atviro lango’’ teorija</vt:lpstr>
      <vt:lpstr>PowerPoint Presentation</vt:lpstr>
      <vt:lpstr>KLAUSIMAS Nr.2    </vt:lpstr>
      <vt:lpstr>PowerPoint Presentation</vt:lpstr>
      <vt:lpstr>Ryšys tarp fizinio krūvio ir infekcijų rizikos</vt:lpstr>
      <vt:lpstr>KLAUSIMAS Nr.3    </vt:lpstr>
      <vt:lpstr>Taip</vt:lpstr>
      <vt:lpstr>Sportavimas sergant ?</vt:lpstr>
      <vt:lpstr>Ar tai tikrai problema?</vt:lpstr>
      <vt:lpstr>Kaip citokinai veikia ūmaus uždegimo fazėje?</vt:lpstr>
      <vt:lpstr>Kas atsitinka?</vt:lpstr>
      <vt:lpstr>Treniravimosi sergant rizika</vt:lpstr>
      <vt:lpstr>Kita rizika</vt:lpstr>
      <vt:lpstr>Miokarditas</vt:lpstr>
      <vt:lpstr>PowerPoint Presentation</vt:lpstr>
      <vt:lpstr>Kita rizika</vt:lpstr>
      <vt:lpstr>PowerPoint Presentation</vt:lpstr>
      <vt:lpstr>Kita rizika</vt:lpstr>
      <vt:lpstr>Ar gali maisto papildai įtakoti imuninę sistemą? Position statement. Part Two: Maintaining immune health.   Walsh N.P., Gleeson M., Pyne D. B., Nieman D. C. at all.  EIR vol.17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Pagrindinės rekomendacijos, kaip išsaugoti  sveikatą</vt:lpstr>
      <vt:lpstr>Pagrindinės rekomendacijos, kaip išsaugoti sveikatą</vt:lpstr>
      <vt:lpstr>Praktiniai patarimai, kaip išvengti infekcinių ligų: </vt:lpstr>
      <vt:lpstr>Praktiniai patarimai, kaip sportininkams  išvengti infekcinių ligų:</vt:lpstr>
      <vt:lpstr>Praktiniai patarimai, kaip sportininkams  išvengti infekcinių ligų:</vt:lpstr>
      <vt:lpstr>PowerPoint Presentation</vt:lpstr>
      <vt:lpstr>Praktiniai patarimai, kaip sportininkams  išvengti infekcinių ligų:</vt:lpstr>
      <vt:lpstr>Praktiniai patarimai, kaip sportininkams  išvengti infekcinių ligų:</vt:lpstr>
      <vt:lpstr>PowerPoint Presentation</vt:lpstr>
      <vt:lpstr>Praktiniai patarimai, kaip sportininkams  išvengti infekcinių ligų:</vt:lpstr>
      <vt:lpstr>Praktiniai patarimai, kaip sportininkams  išvengti infekcinių ligų:</vt:lpstr>
      <vt:lpstr>Praktiniai patarimai, kaip sportininkams  išvengti infekcinių ligų:</vt:lpstr>
      <vt:lpstr>Praktiniai patarimai, kaip sportininkams  išvengti infekcinių ligų:</vt:lpstr>
      <vt:lpstr>Sportas ir imuninė sistema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Sportas ir imuninė sistema     Dr. Alma Kajėniėnė Kauno sporto medicinos centras LSMU MA Sporto institutas LAFA Medicinos komisija </dc:title>
  <dc:creator>Alma Kajėnienė</dc:creator>
  <cp:lastModifiedBy>Alma Kajėnienė</cp:lastModifiedBy>
  <cp:revision>1</cp:revision>
  <dcterms:created xsi:type="dcterms:W3CDTF">2016-11-03T15:41:40Z</dcterms:created>
  <dcterms:modified xsi:type="dcterms:W3CDTF">2016-11-03T15:41:41Z</dcterms:modified>
</cp:coreProperties>
</file>